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2F374-A9F3-4333-90D6-AADF035AD35D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8724F-56B4-45AF-957D-0FA5B2AC35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3611-A3D5-401D-8F80-E3E140B7F3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Website Evaluation Checklist: FOSS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Gudenius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Effectiveness</a:t>
            </a:r>
          </a:p>
          <a:p>
            <a:r>
              <a:rPr lang="en-US" dirty="0" smtClean="0"/>
              <a:t>Fun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Layout is simple (not too much on screen) and well-organized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Graphics are colorful, interesting, and up-to-date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advertisements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is appropriate and engaging (not distracting)</a:t>
            </a:r>
            <a:endParaRPr lang="en-US" dirty="0"/>
          </a:p>
        </p:txBody>
      </p:sp>
      <p:pic>
        <p:nvPicPr>
          <p:cNvPr id="1028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10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11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600" cy="228600"/>
          </a:xfrm>
          <a:prstGeom prst="rect">
            <a:avLst/>
          </a:prstGeom>
        </p:spPr>
      </p:pic>
      <p:pic>
        <p:nvPicPr>
          <p:cNvPr id="12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482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Support for multiple languages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assistance / narration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Accommodation of disabilities (visual impairment, physical disability,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Accessible offline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Text and instructions are easy to read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Activities are not too easy or too difficult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Navigation to other sections of site is obvious and easy to use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Tutorials teach students skills and concepts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Interactive activities (not just text and passive media) are included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Immediate feedback to students for interaction (correct, incorrect,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Standards alignment and/or teacher resources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Assesses / tracks student performance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6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Well-paced; does not take too long to start or complete each task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Engaging interactive activities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Sensory-stimulating multimedia (audio/visual)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Dynamic or adaptive adjustment of difficulty to differentiate for multiple student abilities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6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Overall Score: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92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2.8 / 4</a:t>
            </a:r>
            <a:endParaRPr lang="en-US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185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Website Evaluation Checklist: FOSS Web</vt:lpstr>
      <vt:lpstr>Evaluation Checklist</vt:lpstr>
      <vt:lpstr>Appearance</vt:lpstr>
      <vt:lpstr>Accessibility</vt:lpstr>
      <vt:lpstr>Ease of Use</vt:lpstr>
      <vt:lpstr>Effectiveness</vt:lpstr>
      <vt:lpstr>Fun</vt:lpstr>
      <vt:lpstr>Overall Score: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Gudenius</dc:creator>
  <cp:lastModifiedBy>Matthew Gudenius</cp:lastModifiedBy>
  <cp:revision>11</cp:revision>
  <dcterms:created xsi:type="dcterms:W3CDTF">2010-03-31T02:33:42Z</dcterms:created>
  <dcterms:modified xsi:type="dcterms:W3CDTF">2010-03-31T03:38:23Z</dcterms:modified>
</cp:coreProperties>
</file>